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73"/>
    <p:restoredTop sz="94694"/>
  </p:normalViewPr>
  <p:slideViewPr>
    <p:cSldViewPr snapToGrid="0" snapToObjects="1" showGuides="1">
      <p:cViewPr varScale="1">
        <p:scale>
          <a:sx n="115" d="100"/>
          <a:sy n="115" d="100"/>
        </p:scale>
        <p:origin x="864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5AD5D-9B58-F844-9FEF-59745467CE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1A2513-5D74-884C-B96E-8CA096898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E0F884-C33A-8E42-A833-3E4F28EB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78C3DE-0B83-FF4E-AA3F-4D5AD2F3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B63B18-CBA6-E34C-8833-BFA5B364B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51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2AEE13-6FC1-724C-886A-1191EA51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3B469F-23D9-FE4E-B4E9-60284BDEF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312A13-CA13-CD49-BBD2-F94A73746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EAFF67-F217-EE4D-8F4B-77DB6FEE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97D980-FC75-4648-980B-01F687BE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83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9443AD-00C5-7244-BE54-4E311263EA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D06880-56B2-6344-9616-452D882AC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A3E470-8AEB-3A45-997B-48272D1AC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CE915-4A8D-7449-B5F8-A2D611B0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B2FC6A-8DD9-4144-BBB7-BC672227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44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670E2-4F52-8F48-B4BF-457C3E761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1C3603-7681-6240-845A-9A42B63C0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BDF7D2-8EF9-A84D-B09F-BFC26C9AF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FC53ED-F391-FC4D-80E9-7EEA34AE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51D600-4A22-CF4E-AB2E-874C90CB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00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85D8BB-1582-AF4D-84BF-8A93409F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0B0F99-787E-D044-A620-ADAE3D11D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1C9CC7-EA23-6B4F-881F-04AD1F276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57F113-9DAB-9A46-939C-0785794AC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9DBB19-D7B8-1047-8DFE-4513D4AA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11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599B41-70A3-A14B-8AFA-42B45E016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FEA9F7-BD59-3C4E-A220-8330BD2E9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ECBBDA-7895-274B-9D7B-936A3AE12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1D250E-D4CB-4744-85CC-9DFEF1FC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5B222B-97AA-FF43-9DD8-E7FF7C58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517645-62ED-8F41-A1FC-CFFAFF80E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83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A9EDF-DB9B-F949-B54D-349183AA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6E6042-49EA-864C-9863-F25C6E650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9815BA-E057-7D48-91BD-F94D87B9E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B0F9F5-1A6B-834B-915D-0FDCCD1D6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C50B79-C29F-D04A-8738-DC31E739A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32E52C2-8350-F64F-9F5E-B940B2008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628A14A-2D1B-294E-9F78-4F23A5CB6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0C75EC-5169-EB48-B35B-FE5CCBE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74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1321D-BBB8-7F41-BCBD-086B627C4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70F8F0-A17D-B94F-AAAE-F1ADDC92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356E1B2-734B-A948-84F2-DE7D6C3C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52DA30-735E-7D4C-B0DA-EC5C17D94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28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77D9F4-5267-C744-89A6-53A8D16CB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896453-92D0-DD4A-8B9C-7475AE5ED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B5021E-4C39-214E-B612-7B07B917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3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601ACD-5B1C-BF4C-B3D7-602856C4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0F6969-72F6-D14B-A720-32ED9B869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E7BE46-EE2F-7949-9B81-77A75B23F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4AF970-945E-3A46-A94A-DF330A57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B79AD9-4CFC-4247-9F68-F8829BA08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865122-E0BA-6348-AB59-D699B20D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28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DBBF9-5C4F-8140-97C1-709439F49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E727FC-8031-5443-B6EA-6B797ED8F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C4FE33-C0AF-9B4F-87AF-402E999F1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FB98F3-47A8-1547-B28F-FF2AE2D83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08478F-9C3A-B647-9E45-823AF2EE1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065E-0354-0C4A-AAE1-4598116F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9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D5DFF1"/>
            </a:gs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  <a:alpha val="4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2E998A-298C-9340-9CD0-1A70F26AB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FD941D-3FEA-0C44-B0D4-3243643AC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E10389-7AB0-1549-BDCD-365F496CB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2BE9-FB3E-B04C-BA61-FFDA8C42765C}" type="datetimeFigureOut">
              <a:rPr lang="fr-FR" smtClean="0"/>
              <a:t>04/05/2019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3751DF-FF3D-7D43-9E1B-E56C710D1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30C93E-7C8A-F947-8C70-E22C5F002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B87A-8E3C-F749-AC4F-5048BDFBB8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3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4867EAF-AE1D-4322-9DE8-383AE3F7B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" y="-4691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40676238-7F95-4EEB-836A-7D2392787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5B059C3-CE46-9043-8DB8-8DC28484D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872" y="2240611"/>
            <a:ext cx="3982421" cy="1786515"/>
          </a:xfrm>
        </p:spPr>
        <p:txBody>
          <a:bodyPr anchor="t">
            <a:normAutofit fontScale="90000"/>
          </a:bodyPr>
          <a:lstStyle/>
          <a:p>
            <a:r>
              <a:rPr lang="fr-FR" sz="4400" b="1" dirty="0">
                <a:solidFill>
                  <a:srgbClr val="FFFFFF"/>
                </a:solidFill>
              </a:rPr>
              <a:t>COMPÉTENCES PSYCHOSOCIALES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36A9F8-05E8-9A4E-97C6-42AE655D9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057" y="2032347"/>
            <a:ext cx="3658053" cy="955111"/>
          </a:xfrm>
        </p:spPr>
        <p:txBody>
          <a:bodyPr anchor="b">
            <a:normAutofit/>
          </a:bodyPr>
          <a:lstStyle/>
          <a:p>
            <a:pPr algn="l"/>
            <a:endParaRPr lang="fr-FR" sz="1800">
              <a:solidFill>
                <a:srgbClr val="FFFFFF"/>
              </a:solidFill>
            </a:endParaRPr>
          </a:p>
        </p:txBody>
      </p:sp>
      <p:pic>
        <p:nvPicPr>
          <p:cNvPr id="1026" name="Picture 2" descr="Résultat de recherche d'images pour &quot;image planche à voile clip art&quot;">
            <a:extLst>
              <a:ext uri="{FF2B5EF4-FFF2-40B4-BE49-F238E27FC236}">
                <a16:creationId xmlns:a16="http://schemas.microsoft.com/office/drawing/2014/main" id="{4C572E87-9A81-514C-AB5D-3534C55D0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9584" y="1283626"/>
            <a:ext cx="5017318" cy="4090423"/>
          </a:xfrm>
          <a:prstGeom prst="rect">
            <a:avLst/>
          </a:prstGeom>
          <a:solidFill>
            <a:schemeClr val="accent1">
              <a:lumMod val="40000"/>
              <a:lumOff val="60000"/>
              <a:alpha val="72000"/>
            </a:schemeClr>
          </a:solidFill>
          <a:ln w="9525"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2646574-FACA-2342-8E64-79A4308BFCAC}"/>
              </a:ext>
            </a:extLst>
          </p:cNvPr>
          <p:cNvSpPr txBox="1"/>
          <p:nvPr/>
        </p:nvSpPr>
        <p:spPr>
          <a:xfrm>
            <a:off x="5058366" y="3150417"/>
            <a:ext cx="2950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AVOIR UNE PENSÉE CRITIQUE</a:t>
            </a:r>
          </a:p>
          <a:p>
            <a:r>
              <a:rPr lang="fr-FR" dirty="0">
                <a:solidFill>
                  <a:srgbClr val="C00000"/>
                </a:solidFill>
              </a:rPr>
              <a:t>AVOIR UNE PENSÉE CRÉATIVE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6451FAD-45AE-F049-A87F-ED243DB07B71}"/>
              </a:ext>
            </a:extLst>
          </p:cNvPr>
          <p:cNvSpPr txBox="1"/>
          <p:nvPr/>
        </p:nvSpPr>
        <p:spPr>
          <a:xfrm>
            <a:off x="4579750" y="526546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90E15D"/>
                </a:solidFill>
              </a:rPr>
              <a:t>SAVOIR RÉGULER SES ÉMOTIONS</a:t>
            </a:r>
          </a:p>
          <a:p>
            <a:r>
              <a:rPr lang="fr-FR" dirty="0">
                <a:solidFill>
                  <a:srgbClr val="90E15D"/>
                </a:solidFill>
              </a:rPr>
              <a:t>SAVOIR GÉRER SON STRESS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8F0D884-EF35-284D-9531-8060D06E59CE}"/>
              </a:ext>
            </a:extLst>
          </p:cNvPr>
          <p:cNvSpPr txBox="1"/>
          <p:nvPr/>
        </p:nvSpPr>
        <p:spPr>
          <a:xfrm>
            <a:off x="4491148" y="856505"/>
            <a:ext cx="3982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SAVOIR COMMUNIQUER EFFICACEMENT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ÊTRE HABILE DANS SES RELATIONS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7E61DAD-BEF4-2245-B7F8-0D9AC6B1074F}"/>
              </a:ext>
            </a:extLst>
          </p:cNvPr>
          <p:cNvSpPr txBox="1"/>
          <p:nvPr/>
        </p:nvSpPr>
        <p:spPr>
          <a:xfrm>
            <a:off x="8648667" y="856505"/>
            <a:ext cx="3537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SAVOIR RÉSOUDRE LES PROBLÈMES </a:t>
            </a:r>
          </a:p>
          <a:p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SAVOIR PRENDRE DES DÉCISIONS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DA32B8F-4BFE-2546-993A-7BCEA8066648}"/>
              </a:ext>
            </a:extLst>
          </p:cNvPr>
          <p:cNvSpPr txBox="1"/>
          <p:nvPr/>
        </p:nvSpPr>
        <p:spPr>
          <a:xfrm>
            <a:off x="8314101" y="526546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AVOIR CONSCIENCE DE SOI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AVOIR DE L’EMPATHIE POUR LES AUTRES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5F9DF14-7D46-9F45-9316-5A78D8C97234}"/>
              </a:ext>
            </a:extLst>
          </p:cNvPr>
          <p:cNvSpPr txBox="1"/>
          <p:nvPr/>
        </p:nvSpPr>
        <p:spPr>
          <a:xfrm>
            <a:off x="889857" y="4037477"/>
            <a:ext cx="291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COMPÉTENCES DE VIE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LIFE SKILLS</a:t>
            </a:r>
          </a:p>
        </p:txBody>
      </p:sp>
    </p:spTree>
    <p:extLst>
      <p:ext uri="{BB962C8B-B14F-4D97-AF65-F5344CB8AC3E}">
        <p14:creationId xmlns:p14="http://schemas.microsoft.com/office/powerpoint/2010/main" val="35152922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49</Words>
  <Application>Microsoft Macintosh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COMPÉTENCES PSYCHOSOCIALES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COMPÉTENCES PSYCHOSOCIALES</dc:title>
  <dc:creator>Catherine Debarre</dc:creator>
  <cp:lastModifiedBy>Catherine Debarre</cp:lastModifiedBy>
  <cp:revision>5</cp:revision>
  <dcterms:created xsi:type="dcterms:W3CDTF">2019-05-04T10:59:48Z</dcterms:created>
  <dcterms:modified xsi:type="dcterms:W3CDTF">2019-05-04T12:43:52Z</dcterms:modified>
</cp:coreProperties>
</file>